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9" r:id="rId5"/>
    <p:sldId id="261" r:id="rId6"/>
    <p:sldId id="263" r:id="rId7"/>
    <p:sldId id="285" r:id="rId8"/>
    <p:sldId id="267" r:id="rId9"/>
    <p:sldId id="266" r:id="rId10"/>
    <p:sldId id="287" r:id="rId11"/>
    <p:sldId id="288" r:id="rId12"/>
    <p:sldId id="276" r:id="rId13"/>
    <p:sldId id="284" r:id="rId14"/>
    <p:sldId id="277" r:id="rId15"/>
    <p:sldId id="281" r:id="rId16"/>
    <p:sldId id="278" r:id="rId17"/>
    <p:sldId id="283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87" autoAdjust="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D6A1C8-BE40-4E70-9100-B7B65D39094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94DFC0-A798-43B1-B992-EE2E2C82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1600" dirty="0" smtClean="0"/>
              <a:t>Подготовили: воспитатели </a:t>
            </a:r>
            <a:r>
              <a:rPr lang="ru-RU" sz="1600" dirty="0" err="1" smtClean="0"/>
              <a:t>Королькова</a:t>
            </a:r>
            <a:r>
              <a:rPr lang="ru-RU" sz="1600" dirty="0" smtClean="0"/>
              <a:t> Е.А</a:t>
            </a:r>
            <a:r>
              <a:rPr lang="ru-RU" sz="1600" dirty="0" smtClean="0"/>
              <a:t>., Чистякова Е.А.</a:t>
            </a: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2021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3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/>
              <a:t>Муниципальное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«Детский сад № 8 «Колосок»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Тутаевского</a:t>
            </a:r>
            <a:r>
              <a:rPr lang="ru-RU" sz="1600" dirty="0" smtClean="0"/>
              <a:t> муниципального района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Семинар – практикум для педагогов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«Многофункциональная ширма»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42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1640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733256"/>
            <a:ext cx="673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Театрализованная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11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30449" cy="337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343459" cy="39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8020" y="476671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Физическое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развитие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960440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Ширма - корабль</a:t>
            </a:r>
            <a:endParaRPr lang="ru-RU" sz="3200" dirty="0"/>
          </a:p>
        </p:txBody>
      </p:sp>
      <p:pic>
        <p:nvPicPr>
          <p:cNvPr id="9218" name="Picture 2" descr="C:\Users\Воспитатель3\Desktop\королькова фото\DSCN95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379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оспитатель3\Desktop\королькова фото\DSCN95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916832"/>
            <a:ext cx="4247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JJMIjfP2hc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9697" t="10870" r="13673"/>
          <a:stretch>
            <a:fillRect/>
          </a:stretch>
        </p:blipFill>
        <p:spPr>
          <a:xfrm>
            <a:off x="395536" y="404664"/>
            <a:ext cx="3920484" cy="3420000"/>
          </a:xfrm>
        </p:spPr>
      </p:pic>
      <p:pic>
        <p:nvPicPr>
          <p:cNvPr id="6" name="Содержимое 5" descr="DVz4d7hsBJg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4273" r="9656"/>
          <a:stretch>
            <a:fillRect/>
          </a:stretch>
        </p:blipFill>
        <p:spPr>
          <a:xfrm>
            <a:off x="4426551" y="2924944"/>
            <a:ext cx="3924833" cy="3420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077072"/>
            <a:ext cx="36004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32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Ширма - к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орабль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1556792"/>
            <a:ext cx="36004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32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Ширма - 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очта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оспитатель3\Desktop\королькова фото\DSCN95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43580" cy="46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Уголок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уединения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.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Ширма - комната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4"/>
          <a:stretch/>
        </p:blipFill>
        <p:spPr bwMode="auto">
          <a:xfrm>
            <a:off x="1331640" y="1484784"/>
            <a:ext cx="6192688" cy="46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44816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Ширма - ф</a:t>
            </a:r>
            <a:r>
              <a:rPr lang="ru-RU" sz="3200" dirty="0" smtClean="0"/>
              <a:t>изкультурный тренажер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31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784975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Ширма - с</a:t>
            </a:r>
            <a:r>
              <a:rPr lang="ru-RU" sz="3200" dirty="0" smtClean="0"/>
              <a:t>корая помощь 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ru-RU" sz="3200" dirty="0" smtClean="0"/>
              <a:t>                         медицинский кабинет.                 </a:t>
            </a:r>
            <a:endParaRPr lang="ru-RU" sz="3200" dirty="0"/>
          </a:p>
        </p:txBody>
      </p:sp>
      <p:pic>
        <p:nvPicPr>
          <p:cNvPr id="2050" name="Picture 2" descr="C:\Users\Воспитатель3\Desktop\королькова фото\DSCN95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93914" cy="34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оспитатель3\Desktop\королькова фото\DSCN96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924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uvjUj2Js2c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8149" t="10985" r="12877" b="2862"/>
          <a:stretch>
            <a:fillRect/>
          </a:stretch>
        </p:blipFill>
        <p:spPr>
          <a:xfrm>
            <a:off x="4355976" y="2820205"/>
            <a:ext cx="4176464" cy="3417107"/>
          </a:xfrm>
        </p:spPr>
      </p:pic>
      <p:pic>
        <p:nvPicPr>
          <p:cNvPr id="20" name="Содержимое 19" descr="3vIXK7MjiUE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5101" t="7162"/>
          <a:stretch>
            <a:fillRect/>
          </a:stretch>
        </p:blipFill>
        <p:spPr>
          <a:xfrm>
            <a:off x="395536" y="404664"/>
            <a:ext cx="3240360" cy="4226657"/>
          </a:xfr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5040560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Ширма – к</a:t>
            </a:r>
            <a:r>
              <a:rPr lang="ru-RU" sz="3200" dirty="0" smtClean="0"/>
              <a:t>абинет врача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6064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Ширма - театр</a:t>
            </a:r>
            <a:endParaRPr lang="ru-RU" sz="3200" dirty="0"/>
          </a:p>
        </p:txBody>
      </p:sp>
      <p:pic>
        <p:nvPicPr>
          <p:cNvPr id="3074" name="Picture 2" descr="C:\Users\Воспитатель3\Desktop\королькова фото\DSCN96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8194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спитатель3\Desktop\королькова фото\DSCN96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214438"/>
            <a:ext cx="4391472" cy="37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P_3ch3JG_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559999" cy="3420000"/>
          </a:xfrm>
        </p:spPr>
      </p:pic>
      <p:pic>
        <p:nvPicPr>
          <p:cNvPr id="12" name="Содержимое 11" descr="zSJgY6GCSiw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10809" t="11664" r="15188"/>
          <a:stretch>
            <a:fillRect/>
          </a:stretch>
        </p:blipFill>
        <p:spPr>
          <a:xfrm>
            <a:off x="4716016" y="260648"/>
            <a:ext cx="4032448" cy="3610099"/>
          </a:xfrm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3063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Ширма -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cs typeface="Times New Roman" pitchFamily="18" charset="0"/>
              </a:rPr>
              <a:t>Требования к оформлению </a:t>
            </a:r>
            <a:r>
              <a:rPr lang="ru-RU" sz="3600" dirty="0" smtClean="0">
                <a:cs typeface="Times New Roman" pitchFamily="18" charset="0"/>
              </a:rPr>
              <a:t> </a:t>
            </a:r>
            <a:r>
              <a:rPr lang="ru-RU" sz="3600" dirty="0">
                <a:cs typeface="Times New Roman" pitchFamily="18" charset="0"/>
              </a:rPr>
              <a:t>ширмы</a:t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Times New Roman" pitchFamily="18" charset="0"/>
              </a:rPr>
              <a:t>Многофункциональность</a:t>
            </a:r>
            <a:endParaRPr lang="ru-RU" sz="180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Развивающий характер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Методическая сообразность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Учет половых различий детей (отражение интересов мальчиков и девочек)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Эстетичность внешнего оформления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Удобство </a:t>
            </a:r>
            <a:r>
              <a:rPr lang="ru-RU" sz="1800" dirty="0" err="1">
                <a:latin typeface="+mj-lt"/>
                <a:cs typeface="Times New Roman" pitchFamily="18" charset="0"/>
              </a:rPr>
              <a:t>трансформируемости</a:t>
            </a:r>
            <a:r>
              <a:rPr lang="ru-RU" sz="1800" dirty="0">
                <a:latin typeface="+mj-lt"/>
                <a:cs typeface="Times New Roman" pitchFamily="18" charset="0"/>
              </a:rPr>
              <a:t> и хранения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Безопасность используемых материалов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Прочность конструкции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Возможность соблюдения санитарно-гигиенических требований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35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cs typeface="Times New Roman" pitchFamily="18" charset="0"/>
              </a:rPr>
              <a:t>Задачи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7560840" cy="5328592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Предоставить детям возможность самостоятельно менять игровую среду для обогащения игрового опыта. 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 Развивать все компоненты детской игры: обогащение игровых     действий, тематики и сюжетов игр, умение устанавливать ролевые отношения, вести ролевой диалог, создавать ролевую обстановку, действовать в реальной и воображаемой игровой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ситуации.</a:t>
            </a:r>
            <a:endParaRPr lang="ru-RU" sz="1800" dirty="0">
              <a:latin typeface="+mj-lt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Способствовать </a:t>
            </a:r>
            <a:r>
              <a:rPr lang="ru-RU" sz="1800" dirty="0">
                <a:latin typeface="+mj-lt"/>
                <a:cs typeface="Times New Roman" pitchFamily="18" charset="0"/>
              </a:rPr>
              <a:t>развитию мышления ребенка, стимулировать                                        психические процессы и развивать творческую активность, создавать условия для дальнейшего развития самостоятельной театрализованной и сюжетно-ролевой игры, ролевого игрового поведения и взаимодействия с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детьми.</a:t>
            </a:r>
            <a:endParaRPr lang="ru-RU" sz="1800" dirty="0">
              <a:latin typeface="+mj-lt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 Воспитывать доброжелательные отношения между детьми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в игре.</a:t>
            </a:r>
            <a:endParaRPr lang="ru-RU" sz="1800" dirty="0">
              <a:latin typeface="+mj-lt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 Формировать целостную картину мира, расширять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кругозор.</a:t>
            </a:r>
            <a:endParaRPr lang="ru-RU" sz="1800" dirty="0">
              <a:latin typeface="+mj-lt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Работать над звукопроизношением и связной речью.</a:t>
            </a:r>
          </a:p>
        </p:txBody>
      </p:sp>
    </p:spTree>
    <p:extLst>
      <p:ext uri="{BB962C8B-B14F-4D97-AF65-F5344CB8AC3E}">
        <p14:creationId xmlns:p14="http://schemas.microsoft.com/office/powerpoint/2010/main" val="3789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+mn-lt"/>
                <a:cs typeface="Times New Roman" pitchFamily="18" charset="0"/>
              </a:rPr>
              <a:t>Принципы</a:t>
            </a:r>
            <a:r>
              <a:rPr lang="ru-RU" sz="3600" dirty="0" smtClean="0">
                <a:latin typeface="+mn-lt"/>
              </a:rPr>
              <a:t> построения РППС 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77686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+mj-lt"/>
                <a:cs typeface="Times New Roman" pitchFamily="18" charset="0"/>
              </a:rPr>
              <a:t>Трансформируемость</a:t>
            </a:r>
            <a:r>
              <a:rPr lang="ru-RU" sz="3200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+mj-lt"/>
                <a:cs typeface="Times New Roman" pitchFamily="18" charset="0"/>
              </a:rPr>
              <a:t>Полифункциональность</a:t>
            </a:r>
            <a:r>
              <a:rPr lang="ru-RU" sz="3200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+mj-lt"/>
                <a:cs typeface="Times New Roman" pitchFamily="18" charset="0"/>
              </a:rPr>
              <a:t>Доступность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+mj-lt"/>
                <a:cs typeface="Times New Roman" pitchFamily="18" charset="0"/>
              </a:rPr>
              <a:t>Вариативность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+mj-lt"/>
                <a:cs typeface="Times New Roman" pitchFamily="18" charset="0"/>
              </a:rPr>
              <a:t>Насыщенность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+mj-lt"/>
                <a:cs typeface="Times New Roman" pitchFamily="18" charset="0"/>
              </a:rPr>
              <a:t>Безопасность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3024335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«Магазин»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«Больница»</a:t>
            </a:r>
            <a:endParaRPr lang="ru-RU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188641"/>
            <a:ext cx="638353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cs typeface="Times New Roman" pitchFamily="18" charset="0"/>
              </a:rPr>
              <a:t>Варианты использования </a:t>
            </a:r>
            <a:r>
              <a:rPr lang="ru-RU" sz="3600" dirty="0" smtClean="0">
                <a:cs typeface="Times New Roman" pitchFamily="18" charset="0"/>
              </a:rPr>
              <a:t>ширмы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2050" name="Picture 2" descr="C:\Users\Воспитатель3\Desktop\королькова фото\1019.750x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>
            <a:fillRect/>
          </a:stretch>
        </p:blipFill>
        <p:spPr bwMode="auto">
          <a:xfrm>
            <a:off x="2123728" y="1412776"/>
            <a:ext cx="70202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25202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«Заправка»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</a:t>
            </a:r>
            <a:endParaRPr lang="ru-RU" sz="3200" dirty="0"/>
          </a:p>
        </p:txBody>
      </p:sp>
      <p:pic>
        <p:nvPicPr>
          <p:cNvPr id="2050" name="Picture 2" descr="C:\Users\Воспитатель3\Desktop\королькова фото\detsad-72436-15418498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9" y="2564904"/>
            <a:ext cx="48965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\Desktop\ширма\Ширма-65-155-двусторонняя-мальч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7260"/>
            <a:ext cx="4805189" cy="30963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4077072"/>
            <a:ext cx="3024335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«Почта,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дом»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63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9082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Воспитатель3\Desktop\королькова фото\74048803.gekklyjqma.W6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934028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4392487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«Уголок уединения»</a:t>
            </a:r>
            <a:endParaRPr lang="ru-RU" sz="3200" dirty="0"/>
          </a:p>
        </p:txBody>
      </p:sp>
      <p:pic>
        <p:nvPicPr>
          <p:cNvPr id="8" name="Picture 2" descr="C:\Users\Д\Desktop\ширма\domik-shirma-dlya-detskogo-sada.jpg"/>
          <p:cNvPicPr>
            <a:picLocks noChangeAspect="1" noChangeArrowheads="1"/>
          </p:cNvPicPr>
          <p:nvPr/>
        </p:nvPicPr>
        <p:blipFill>
          <a:blip r:embed="rId4" cstate="print"/>
          <a:srcRect l="11639"/>
          <a:stretch>
            <a:fillRect/>
          </a:stretch>
        </p:blipFill>
        <p:spPr bwMode="auto">
          <a:xfrm>
            <a:off x="4571999" y="3356992"/>
            <a:ext cx="3902011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589240"/>
            <a:ext cx="4392487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Сенсорное </a:t>
            </a:r>
            <a:r>
              <a:rPr lang="ru-RU" sz="3200" dirty="0" smtClean="0"/>
              <a:t>развитие</a:t>
            </a:r>
            <a:endParaRPr lang="ru-RU" sz="3200" dirty="0"/>
          </a:p>
        </p:txBody>
      </p:sp>
      <p:pic>
        <p:nvPicPr>
          <p:cNvPr id="1027" name="Picture 3" descr="C:\Users\Воспитатель3\Desktop\королькова фото\detsad-1414048-1560362254 (2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212579"/>
            <a:ext cx="3887415" cy="40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3\Desktop\королькова фото\detsad-405989-1459344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7" y="1196752"/>
            <a:ext cx="784887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6334" y="317840"/>
            <a:ext cx="427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Гендерное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365</TotalTime>
  <Words>231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Муниципальное дошкольное образовательное учреждение  «Детский сад № 8 «Колосок»  Тутаевского муниципального района     Семинар – практикум для педагогов  «Многофункциональная ширма» </vt:lpstr>
      <vt:lpstr>Требования к оформлению  ширмы </vt:lpstr>
      <vt:lpstr>Задачи</vt:lpstr>
      <vt:lpstr>Принципы построения РППС </vt:lpstr>
      <vt:lpstr>Варианты использования ширмы</vt:lpstr>
      <vt:lpstr>«Заправка»                               </vt:lpstr>
      <vt:lpstr>«Уголок уединения»</vt:lpstr>
      <vt:lpstr>Сенсорное развитие</vt:lpstr>
      <vt:lpstr>Презентация PowerPoint</vt:lpstr>
      <vt:lpstr>Презентация PowerPoint</vt:lpstr>
      <vt:lpstr>Презентация PowerPoint</vt:lpstr>
      <vt:lpstr>Ширма - корабль</vt:lpstr>
      <vt:lpstr>Презентация PowerPoint</vt:lpstr>
      <vt:lpstr>Презентация PowerPoint</vt:lpstr>
      <vt:lpstr>Ширма - физкультурный тренажер</vt:lpstr>
      <vt:lpstr>Ширма - скорая помощь и                                 медицинский кабинет.                 </vt:lpstr>
      <vt:lpstr>Ширма – кабинет врача </vt:lpstr>
      <vt:lpstr>Ширма - театр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ширма</dc:title>
  <dc:creator>Воспитатель3</dc:creator>
  <cp:lastModifiedBy>User</cp:lastModifiedBy>
  <cp:revision>35</cp:revision>
  <dcterms:created xsi:type="dcterms:W3CDTF">2021-03-10T09:21:24Z</dcterms:created>
  <dcterms:modified xsi:type="dcterms:W3CDTF">2021-04-19T12:41:43Z</dcterms:modified>
</cp:coreProperties>
</file>