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DDBC-934E-4FBF-9005-8919B0139B9A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A82BA-B20A-4AAA-ACA6-B474CE274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FCBE-0C6E-4A4E-90C6-8A496D02FD00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395C-A838-47FC-B932-05E327B43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1B98-A1D5-4D20-88C6-160104E4C80E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E32E4-3D7D-4AED-9F5B-7823F1AEC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6A6A-7B20-4861-841B-F006FD1D9879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C3F5-8A65-4F70-A47F-54B6255C1A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3208-1C5A-4A48-813E-26087146CD0E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D05E-6766-4877-87AE-FCD54FB2B2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CC13-999A-455D-99EA-EA87BE93813D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74151-1190-400F-AFA5-3EF452311E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EB906-DA78-4A92-8CF7-4D17E0541F5B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DDCE-59AE-4122-87F6-DFFC0AB52F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8136-FD5C-4FA5-B1E5-7BD1BA657D4B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B9F38-9171-4B96-932A-A9DBD00F24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A7BB1-20D8-4382-A8CA-E85FBAEA25A0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327F-EE6A-4EB8-A2CC-E226630D6D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4887-46EF-4F61-A433-2C96DE3AA5DC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A813-F344-40C1-B151-C9A8FA3985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45439-B833-4EA8-BDB1-0B910E2BC0D4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147C-59C9-4DCE-97D8-C6DB4C394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9754C8-BE00-4EF0-87DA-166C4F2BDA99}" type="datetimeFigureOut">
              <a:rPr lang="ru-RU"/>
              <a:pPr>
                <a:defRPr/>
              </a:pPr>
              <a:t>27.09.2020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4766ED-B74D-4BA2-A4A9-CDE7BFEB3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shkolnik.ru/" TargetMode="External"/><Relationship Id="rId5" Type="http://schemas.openxmlformats.org/officeDocument/2006/relationships/hyperlink" Target="http://www.detskiysad.ru/" TargetMode="External"/><Relationship Id="rId4" Type="http://schemas.openxmlformats.org/officeDocument/2006/relationships/hyperlink" Target="http://www.det-sad.com/sovremenni_det_sad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lnet.ee/" TargetMode="External"/><Relationship Id="rId3" Type="http://schemas.openxmlformats.org/officeDocument/2006/relationships/hyperlink" Target="http://www.1umka.ru/" TargetMode="External"/><Relationship Id="rId7" Type="http://schemas.openxmlformats.org/officeDocument/2006/relationships/hyperlink" Target="http://packpacku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onar.info/" TargetMode="External"/><Relationship Id="rId5" Type="http://schemas.openxmlformats.org/officeDocument/2006/relationships/hyperlink" Target="http://www.baby-news.net/" TargetMode="External"/><Relationship Id="rId4" Type="http://schemas.openxmlformats.org/officeDocument/2006/relationships/hyperlink" Target="http://www.detkiuch.r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Консультация для педагогов: «Медиатека в ДОУ»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825" y="5732463"/>
            <a:ext cx="8642350" cy="10096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Подготовили и провели: воспитатель Н.А. Бабанова, воспитатель С.М. Ободова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2020г.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8" y="260350"/>
            <a:ext cx="7632700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632523"/>
                </a:solidFill>
                <a:latin typeface="Georgia" pitchFamily="18" charset="0"/>
              </a:rPr>
              <a:t>Муниципальное дошкольное образовательное учреждение «Детский сад №8 «Колосок» </a:t>
            </a:r>
            <a:endParaRPr lang="ru-RU" b="1" i="1">
              <a:solidFill>
                <a:srgbClr val="632523"/>
              </a:solidFill>
            </a:endParaRPr>
          </a:p>
          <a:p>
            <a:pPr algn="ctr"/>
            <a:r>
              <a:rPr lang="ru-RU" b="1" i="1">
                <a:solidFill>
                  <a:srgbClr val="632523"/>
                </a:solidFill>
                <a:latin typeface="Georgia" pitchFamily="18" charset="0"/>
              </a:rPr>
              <a:t>Тутаевский муниципальный район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1.Официальные государственные сайты.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2.Сайты документоведения, руководящей и методической работы.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3.Сайты структур безопасности.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4.Сайты для педагогов.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социальные сети работников образования;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педагогические библиотеки;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развивающее видео.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	Сайты для родителей.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сайты о воспитании;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сайты юридической поддержки материнства и детства;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онлайн</a:t>
            </a:r>
            <a:r>
              <a:rPr lang="ru-RU" sz="1800" b="1" i="1" smtClean="0">
                <a:solidFill>
                  <a:srgbClr val="632523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-</a:t>
            </a:r>
            <a:r>
              <a:rPr lang="ru-RU" sz="1800" b="1" i="1" smtClean="0">
                <a:solidFill>
                  <a:srgbClr val="632523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библиотеки;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развивающее аудио, видео.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	Сайты для онлайн</a:t>
            </a:r>
            <a:r>
              <a:rPr lang="ru-RU" sz="1800" b="1" i="1" smtClean="0">
                <a:solidFill>
                  <a:srgbClr val="632523"/>
                </a:solidFill>
                <a:latin typeface="Arial" charset="0"/>
              </a:rPr>
              <a:t> - </a:t>
            </a: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 работы с детьми.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сайты</a:t>
            </a:r>
            <a:r>
              <a:rPr lang="ru-RU" sz="1800" b="1" i="1" smtClean="0">
                <a:solidFill>
                  <a:srgbClr val="632523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-</a:t>
            </a:r>
            <a:r>
              <a:rPr lang="ru-RU" sz="1800" b="1" i="1" smtClean="0">
                <a:solidFill>
                  <a:srgbClr val="632523"/>
                </a:solidFill>
                <a:latin typeface="Arial" charset="0"/>
              </a:rPr>
              <a:t> </a:t>
            </a: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развивалки;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— видеоуроки; развивающие мультфильмы, фильмы.</a:t>
            </a:r>
          </a:p>
          <a:p>
            <a:pPr marL="0" indent="0">
              <a:lnSpc>
                <a:spcPct val="80000"/>
              </a:lnSpc>
            </a:pPr>
            <a:endParaRPr lang="ru-RU" sz="180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СТРУКТУРА ОНЛАЙН-МЕДИАТЕКИ</a:t>
            </a:r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ОФОРМЛЕНИЕ ОНЛАЙН-МЕДИАТЕКИ</a:t>
            </a:r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" y="674688"/>
            <a:ext cx="80756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9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   </a:t>
            </a:r>
            <a:r>
              <a:rPr lang="ru-RU" sz="1500" b="1">
                <a:solidFill>
                  <a:srgbClr val="003366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 Список  электронных образовательных ресурсов для</a:t>
            </a:r>
            <a:endParaRPr lang="ru-RU" sz="1200">
              <a:latin typeface="Georgia" pitchFamily="18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r>
              <a:rPr lang="ru-RU" sz="1500" b="1">
                <a:solidFill>
                  <a:srgbClr val="003366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 педагогов и родителей </a:t>
            </a:r>
            <a:endParaRPr lang="ru-RU">
              <a:latin typeface="Georgia" pitchFamily="18" charset="0"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565275"/>
          <a:ext cx="8229600" cy="4595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469"/>
                <a:gridCol w="1593469"/>
                <a:gridCol w="5042661"/>
              </a:tblGrid>
              <a:tr h="233530">
                <a:tc>
                  <a:txBody>
                    <a:bodyPr/>
                    <a:lstStyle/>
                    <a:p>
                      <a:pPr marL="381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Адрес ресурса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 Название ресурса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 Аннотация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</a:tr>
              <a:tr h="2215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 </a:t>
                      </a:r>
                      <a:r>
                        <a:rPr lang="ru-RU" sz="1100" u="none" strike="noStrike">
                          <a:effectLst/>
                          <a:hlinkClick r:id="rId3"/>
                        </a:rPr>
                        <a:t>http://nsportal.ru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Социальная сеть  работников образования 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Возможность создать свой персональный мини-сайт. Зарегистрированные пользователи могут создавать сайты образовательных учреждений, где можно рассказать о своей работе, добавлять новости и объявления, создавать обсуждения и фотоальбомы.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Можно создать блог – интернет-дневник, где автор публикует свои размышления о важных для автора событиях или темах. Читатели могут комментировать и обсуждать эти статьи, высказывать свои мысли.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Создаются группы по интересам (сообщества) – основа социальных сетей, создаются для тесного общения на общие темы. Это хорошая возможность построить свой круг общения.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</a:tr>
              <a:tr h="797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 </a:t>
                      </a:r>
                      <a:r>
                        <a:rPr lang="ru-RU" sz="1100" u="none" strike="noStrike">
                          <a:effectLst/>
                          <a:hlinkClick r:id="rId4"/>
                        </a:rPr>
                        <a:t>http://www.det-sad.com/sovremenni_det_sad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"Современный детский сад"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Упорядочивает и тематически систематизирует информационную среду, обеспечивающую качественное развитие дошкольного образования. Общие сведения об издании, состав редакционной группы, сведения о подписке, архив с содержаниями номеров, контактные данные.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</a:tr>
              <a:tr h="42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u="none" strike="noStrike">
                          <a:effectLst/>
                          <a:hlinkClick r:id="rId5"/>
                        </a:rPr>
                        <a:t>http://www.detskiysad.ru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Детский сад. Ру.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Статьи, конспекты, консультации и для воспитателей и для родителей, масса полезной информации для самообразования педагогов.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</a:tr>
              <a:tr h="797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u="none" strike="noStrike">
                          <a:effectLst/>
                          <a:hlinkClick r:id="rId6"/>
                        </a:rPr>
                        <a:t>http://doshkolnik.ru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 "Воспитатель ДОУ"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Ценнейший опыт лучших ДОУ; четкая структура, построенная в логике дня воспитателя и ребенка (утро, день, вечер, ночь); не только проверенные временем и новейшие методические рекомендации, разработки игр, занятий и т.д., но и материалы, посвященные развитию личности воспитателя и ребенка.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717" marR="22717" marT="22717" marB="2271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ОФОРМЛЕНИЕ ОНЛАЙН-МЕДИАТЕКИ</a:t>
            </a:r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684213"/>
            <a:ext cx="75707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900" b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   </a:t>
            </a:r>
            <a:r>
              <a:rPr lang="ru-RU" sz="1500" b="1">
                <a:solidFill>
                  <a:srgbClr val="003366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 Список  электронных образовательных ресурсов для</a:t>
            </a:r>
            <a:endParaRPr lang="ru-RU" sz="1200">
              <a:latin typeface="Georgia" pitchFamily="18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r>
              <a:rPr lang="ru-RU" sz="1500" b="1">
                <a:solidFill>
                  <a:srgbClr val="003366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 родителей  и  обучающихся (воспитанников)</a:t>
            </a:r>
          </a:p>
          <a:p>
            <a:pPr algn="ctr" eaLnBrk="0" hangingPunct="0"/>
            <a:endParaRPr lang="ru-RU"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655763"/>
          <a:ext cx="8229600" cy="4414837"/>
        </p:xfrm>
        <a:graphic>
          <a:graphicData uri="http://schemas.openxmlformats.org/drawingml/2006/table">
            <a:tbl>
              <a:tblPr/>
              <a:tblGrid>
                <a:gridCol w="1889125"/>
                <a:gridCol w="1095375"/>
                <a:gridCol w="5176838"/>
                <a:gridCol w="68262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ресурса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Название ресурса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       Аннотация                                                              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http://www.1umka.ru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«Умка – детский развивающий сайт»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На сайте Вы можете посмотреть как развлекательные, так обучающие детские мультфильмы, скачать сборники, а так же прослушать и скачать плюсовки и минусовки детских песен, раскрасить вместе с вашими детьми онлайн раскраски, выбрать понравившиеся вам сценарии праздников, прослушать детские сказки и еще многое другое!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http://www.detkiuch.ru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«Обучалки и развивалки для детей»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Здесь вы найдете статьи о детях, обучающие и развивающие программы для малышей и школьников, которые можно скачать бесплатно, а ребенок непременно захочет посмотреть детское обучающее видео, мультфильмы, сказки и книги, игры для развития, раскраски, картинки, песенки караоке и многое другое.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http://www.baby-news.net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«Baby news»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Огромное количество развивающих материалов для детей. Сайт будет интересен и родителям и детям.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http://www.zonar.info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"Оригами – Мир своими руками"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Сайт посвящён древнему искусству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складывания фигурок из бумаги. Здесь вы найдете схемы и видео с пояснениями складывания оригами.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http://packpacku.com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"Раскраски"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Детские раскраски, раскраски онлайн, раскраски из цифр, картинки из цифр, детские лабиринты, умелые ручки, развивающие детские онлайн игры, бесплатные онлайн игры для мальчиков и девочек и многое другое для Вашего ребёнка.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www.solnet.ee/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Детский портал "СОЛНЫШКО" 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Интернет – журнал, посвящённый детскому творчеству: викторины, песни ( минус, тексты), конкурсы, игры и много ещё интересного.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21" marR="22521" marT="22521" marB="225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655763"/>
          <a:ext cx="8229600" cy="4414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245"/>
                <a:gridCol w="1095011"/>
                <a:gridCol w="5177782"/>
                <a:gridCol w="67562"/>
              </a:tblGrid>
              <a:tr h="417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Адрес ресурса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 Название ресурса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               Аннотация                                                              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77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u="none" strike="noStrike">
                          <a:effectLst/>
                          <a:hlinkClick r:id="rId3"/>
                        </a:rPr>
                        <a:t>http://www.1umka.ru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«Умка – детский развивающий сайт»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 На сайте Вы можете посмотреть как развлекательные, так обучающие детские мультфильмы, скачать сборники, а так же прослушать и скачать плюсовки и минусовки детских песен, раскрасить вместе с вашими детьми онлайн раскраски, выбрать понравившиеся вам сценарии праздников, прослушать детские сказки и еще многое другое!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u="none" strike="noStrike">
                          <a:effectLst/>
                          <a:hlinkClick r:id="rId4"/>
                        </a:rPr>
                        <a:t>http://www.detkiuch.ru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 «Обучалки и развивалки для детей»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  Здесь вы найдете статьи о детях, обучающие и развивающие программы для малышей и школьников, которые можно скачать бесплатно, а ребенок непременно захочет посмотреть детское обучающее видео, мультфильмы, сказки и книги, игры для развития, раскраски, картинки, песенки караоке и многое другое.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7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u="none" strike="noStrike">
                          <a:effectLst/>
                          <a:hlinkClick r:id="rId5"/>
                        </a:rPr>
                        <a:t>http://www.baby-news.net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 «Baby news»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 dirty="0">
                          <a:effectLst/>
                        </a:rPr>
                        <a:t>  Огромное количество развивающих материалов для детей. Сайт будет интересен и родителям и детям.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44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u="none" strike="noStrike">
                          <a:effectLst/>
                          <a:hlinkClick r:id="rId6"/>
                        </a:rPr>
                        <a:t>http://www.zonar.info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 "Оригами – Мир своими руками"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  Сайт посвящён древнему искусству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100">
                          <a:effectLst/>
                        </a:rPr>
                        <a:t>складывания фигурок из бумаги. Здесь вы найдете схемы и видео с пояснениями складывания оригами.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4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hlinkClick r:id="rId7"/>
                        </a:rPr>
                        <a:t>http://packpacku.com</a:t>
                      </a: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"Раскраски"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 Детские раскраски, раскраски онлайн, раскраски из цифр, картинки из цифр, детские лабиринты, умелые ручки, развивающие детские онлайн игры, бесплатные онлайн игры для мальчиков и девочек и многое другое для Вашего ребёнка.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7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u="none" strike="noStrike">
                          <a:effectLst/>
                          <a:hlinkClick r:id="rId8"/>
                        </a:rPr>
                        <a:t>www.solnet.ee/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Детский портал "СОЛНЫШКО"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Интернет – журнал, посвящённый детскому творчеству: викторины, песни ( минус, тексты), конкурсы, игры и много ещё интересного.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21" marR="22521" marT="22521" marB="22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5888"/>
            <a:ext cx="7283450" cy="53292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ЗАКЛЮЧЕНИЕ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Таким образом, медиатека удовлетворяет потребности педагогического коллектива, воспитанников, родителей (законных представителей), в оперативном предоставлении педагогической информации, сведений об образовательном процессе ДОУ, каталогов методических информационных материалов, баз данных, нормативно-правовых документов, внедрения форм дистанционного обучения и новых информационных технологий, цифровых образовательных ресурсов и использования глобальных сетей Интернета.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270750" cy="4824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 современном мире, </a:t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 век инновационных технологий, </a:t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книга перестала быть единственным источником информации. </a:t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Исходя из этого, в арсенале современного учебного заведения, должны появляться новые источники информации, которые удовлетворят потребности педагогического коллектива, родителей и воспитанников.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270750" cy="4824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 переводе с латинского «медиа» - обозначает «средство», «способ». </a:t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Следовательно, если «тека» - это «хранение», то толковать слово «медиатека» следует, как средство или способ хранения.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270750" cy="5689600"/>
          </a:xfrm>
        </p:spPr>
        <p:txBody>
          <a:bodyPr>
            <a:normAutofit/>
          </a:bodyPr>
          <a:lstStyle/>
          <a:p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>Медиатека в ДОУ предполагает создание интегрированного педагогического информационного пространства для индивидуальной и массовой работы с информацией на электронных носителях.</a:t>
            </a:r>
            <a:b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/>
            </a:r>
            <a:b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>Медиатека создается</a:t>
            </a:r>
            <a:r>
              <a:rPr lang="ru-RU" sz="2200" b="1" i="1" smtClean="0">
                <a:solidFill>
                  <a:srgbClr val="632523"/>
                </a:solidFill>
                <a:latin typeface="Arial" charset="0"/>
              </a:rPr>
              <a:t>:</a:t>
            </a:r>
            <a:br>
              <a:rPr lang="ru-RU" sz="2200" b="1" i="1" smtClean="0">
                <a:solidFill>
                  <a:srgbClr val="632523"/>
                </a:solidFill>
                <a:latin typeface="Arial" charset="0"/>
              </a:rPr>
            </a:br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> </a:t>
            </a:r>
            <a:r>
              <a:rPr lang="ru-RU" sz="2200" b="1" i="1" smtClean="0">
                <a:solidFill>
                  <a:srgbClr val="632523"/>
                </a:solidFill>
                <a:latin typeface="Arial" charset="0"/>
              </a:rPr>
              <a:t>- </a:t>
            </a:r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>для оказания помощи педагогам по внедрению и пропаганде передового педагогического опыта и инноваций в области образования; </a:t>
            </a:r>
            <a:r>
              <a:rPr lang="ru-RU" sz="2200" b="1" i="1" smtClean="0">
                <a:solidFill>
                  <a:srgbClr val="632523"/>
                </a:solidFill>
                <a:latin typeface="Arial" charset="0"/>
              </a:rPr>
              <a:t/>
            </a:r>
            <a:br>
              <a:rPr lang="ru-RU" sz="2200" b="1" i="1" smtClean="0">
                <a:solidFill>
                  <a:srgbClr val="632523"/>
                </a:solidFill>
                <a:latin typeface="Arial" charset="0"/>
              </a:rPr>
            </a:br>
            <a:r>
              <a:rPr lang="ru-RU" sz="2200" b="1" i="1" smtClean="0">
                <a:solidFill>
                  <a:srgbClr val="632523"/>
                </a:solidFill>
                <a:latin typeface="Arial" charset="0"/>
              </a:rPr>
              <a:t>- </a:t>
            </a:r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>внедрения новых информационных технологий в образовательный  процесс; </a:t>
            </a:r>
            <a:r>
              <a:rPr lang="ru-RU" sz="2200" b="1" i="1" smtClean="0">
                <a:solidFill>
                  <a:srgbClr val="632523"/>
                </a:solidFill>
                <a:latin typeface="Arial" charset="0"/>
              </a:rPr>
              <a:t/>
            </a:r>
            <a:br>
              <a:rPr lang="ru-RU" sz="2200" b="1" i="1" smtClean="0">
                <a:solidFill>
                  <a:srgbClr val="632523"/>
                </a:solidFill>
                <a:latin typeface="Arial" charset="0"/>
              </a:rPr>
            </a:br>
            <a:r>
              <a:rPr lang="ru-RU" sz="2200" b="1" i="1" smtClean="0">
                <a:solidFill>
                  <a:srgbClr val="632523"/>
                </a:solidFill>
                <a:latin typeface="Arial" charset="0"/>
              </a:rPr>
              <a:t>- </a:t>
            </a:r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>для создания банка данных</a:t>
            </a:r>
            <a:b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  <a:t>педагогической информации в детском саду.</a:t>
            </a:r>
            <a:br>
              <a:rPr lang="ru-RU" sz="2200" b="1" i="1" smtClean="0">
                <a:solidFill>
                  <a:srgbClr val="632523"/>
                </a:solidFill>
                <a:latin typeface="Georgia" pitchFamily="18" charset="0"/>
              </a:rPr>
            </a:br>
            <a:endParaRPr lang="ru-RU" sz="2200" b="1" i="1" smtClean="0">
              <a:solidFill>
                <a:srgbClr val="632523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497887" cy="64087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ОСНОВНАЯ ЦЕЛЬ деятельности медиатеки — это обеспечение доступа к информационным образовательным ресурсам всем участникам образовательного процесса.</a:t>
            </a:r>
            <a:b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ЗАДАЧИ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МЕДИАТЕКИ </a:t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1. Сбор, накопление, обработка, систематизация педагогической и аналитической информации и доведение ее до пользователя. </a:t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2. Выявление информационных потребностей и удовлетворение запросов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педагогического коллектива и родителей воспитанников ДОУ.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3. Компьютерная каталогизация и обработка информационных средств (книг, видеоматериалов и т.д.) </a:t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4. Осуществление накопления собственного банка педагогической информации.</a:t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5. Организация обучения пользователей (педагогов, родителей, воспитанников) методике нахождения и получения информации из различных носителей.</a:t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497887" cy="6408738"/>
          </a:xfrm>
        </p:spPr>
        <p:txBody>
          <a:bodyPr>
            <a:normAutofit/>
          </a:bodyPr>
          <a:lstStyle/>
          <a:p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ФУНКЦИИ МЕДИАТЕКИ</a:t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/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1. обеспечить свободный доступ педагогических работников учреждения к мультимедийным фондам и возможность их  пользования;</a:t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2. своевременно информировать пользователей о всех видах предоставляемых услуг;</a:t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3. изучать потребности педагогов в образовательной информации;</a:t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4. вести консультационную работу, оказывать помощь в поиске и выборе необходимых программных продуктов;</a:t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/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5. вести устную и наглядную массово-информационную работу; организовывать выставки программных разработок педагогических работников, информационные обзоры, Дни информации;</a:t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6. совершенствовать работу с пользователями путем внедрения передовых компьютерных технологий;</a:t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/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>7.  обеспечить сохранность и рациональное использование фонда программных средств и материалов</a:t>
            </a:r>
            <a:r>
              <a:rPr lang="ru-RU" sz="1800" b="1" i="1" smtClean="0">
                <a:solidFill>
                  <a:srgbClr val="632523"/>
                </a:solidFill>
                <a:latin typeface="Arial" charset="0"/>
              </a:rPr>
              <a:t>.</a:t>
            </a:r>
            <a: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  <a:t/>
            </a:r>
            <a:br>
              <a:rPr lang="ru-RU" sz="1800" b="1" i="1" smtClean="0">
                <a:solidFill>
                  <a:srgbClr val="632523"/>
                </a:solidFill>
                <a:latin typeface="Georgia" pitchFamily="18" charset="0"/>
              </a:rPr>
            </a:br>
            <a:endParaRPr lang="ru-RU" sz="1800" b="1" i="1" smtClean="0">
              <a:solidFill>
                <a:srgbClr val="632523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497887" cy="64087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НАПРАВЛЕНИЯ ДЕЯТЕЛЬНОСТИ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МЕДИАТЕКИ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1. Создание банка педагогической информации как основы единой информационной сети детского сада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2.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Оказание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методической консультационной помощи педагогам, родителям в получении информации из медиатеки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3.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Создание условий в получении информации о педагогической и методической литературе, о новых средствах обучения через электронные каталоги, а также возможность просмотреть и отобрать средства воспитания и развития воспитанников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4.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Оказание практической помощи педагогам при освоении информационно- коммуникативных технологий и цифровых образовательных ресурсов на базе медиатеки детского сада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5. </a:t>
            </a: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Создание условий сотрудникам детского сада, родителям для чтения книг, периодики, просмотра видеозаписей, работы с компьютерными программами и цифровыми образовательными ресурсами.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497887" cy="64087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ИСПОЛЬЗОВАНИЕ МЕДИАТЕКИ В ОБРАЗОВАТЕЛЬНОМ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ПРОЦЕССЕ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 медиатеке участники образовательного процесса учатся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: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работать с различными носителями информации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;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работать с компьютерными банками данных, справочными и энциклопедическими изданиями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;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создавать и поддерживать web-странички, наполнять их новой информацией и приобретая полезный практический опыт работы с новыми информационными технологиями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;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получать информацию о педагогической и методической литературе, новых средствах обучения и их использования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;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индивидуально просматривать, оценивать и отбирать информацию;</a:t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связываться с педагогами других городов, стран и работать над совместными телекоммуникационными проектами.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воспитатель6\Desktop\Наташа\фоны к презентациям\krasivie-fony-dlya-prezentacii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498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СОСТАВ ИНФОРМАЦИОННЫХ И ТЕХНИЧЕСКИХ СРЕДСТВ</a:t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Поскольку медиатека выполняет широкие функции в информационно-педагогическом обеспечении педагогического коллектива, состав ее информационных и технических средств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должен быть разнообразен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  <a:b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457200" y="2420938"/>
          <a:ext cx="8291513" cy="3024187"/>
        </p:xfrm>
        <a:graphic>
          <a:graphicData uri="http://schemas.openxmlformats.org/drawingml/2006/table">
            <a:tbl>
              <a:tblPr/>
              <a:tblGrid>
                <a:gridCol w="4144963"/>
                <a:gridCol w="4146550"/>
              </a:tblGrid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Технические средства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Информационные средства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Диапроекторы, фильмоскопы, проигрыватели, магнитофоны, видеотехник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, ксерокс, компьютер с принтером, модемом и пр.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Диапозитивы, фонозаписи и магнитозаписи, видеоматериалы, компьютерное программное обеспечение.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1206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Arial</vt:lpstr>
      <vt:lpstr>Georgia</vt:lpstr>
      <vt:lpstr>Tahoma</vt:lpstr>
      <vt:lpstr>Times New Roman</vt:lpstr>
      <vt:lpstr>Тема Office</vt:lpstr>
      <vt:lpstr>Консультация для педагогов: «Медиатека в ДОУ»</vt:lpstr>
      <vt:lpstr>В современном мире,  в век инновационных технологий,  книга перестала быть единственным источником информации.  Исходя из этого, в арсенале современного учебного заведения, должны появляться новые источники информации, которые удовлетворят потребности педагогического коллектива, родителей и воспитанников.</vt:lpstr>
      <vt:lpstr>В переводе с латинского «медиа» - обозначает «средство», «способ».   Следовательно, если «тека» - это «хранение», то толковать слово «медиатека» следует, как средство или способ хранения.</vt:lpstr>
      <vt:lpstr>Медиатека в ДОУ предполагает создание интегрированного педагогического информационного пространства для индивидуальной и массовой работы с информацией на электронных носителях.  Медиатека создается:  - для оказания помощи педагогам по внедрению и пропаганде передового педагогического опыта и инноваций в области образования;  - внедрения новых информационных технологий в образовательный  процесс;  - для создания банка данных педагогической информации в детском саду. </vt:lpstr>
      <vt:lpstr>ОСНОВНАЯ ЦЕЛЬ деятельности медиатеки — это обеспечение доступа к информационным образовательным ресурсам всем участникам образовательного процесса.  ЗАДАЧИ МЕДИАТЕКИ  1. Сбор, накопление, обработка, систематизация педагогической и аналитической информации и доведение ее до пользователя.  2. Выявление информационных потребностей и удовлетворение запросов педагогического коллектива и родителей воспитанников ДОУ. 3. Компьютерная каталогизация и обработка информационных средств (книг, видеоматериалов и т.д.)  4. Осуществление накопления собственного банка педагогической информации.  5. Организация обучения пользователей (педагогов, родителей, воспитанников) методике нахождения и получения информации из различных носителей. </vt:lpstr>
      <vt:lpstr>ФУНКЦИИ МЕДИАТЕКИ  1. обеспечить свободный доступ педагогических работников учреждения к мультимедийным фондам и возможность их  пользования; 2. своевременно информировать пользователей о всех видах предоставляемых услуг; 3. изучать потребности педагогов в образовательной информации; 4. вести консультационную работу, оказывать помощь в поиске и выборе необходимых программных продуктов;  5. вести устную и наглядную массово-информационную работу; организовывать выставки программных разработок педагогических работников, информационные обзоры, Дни информации; 6. совершенствовать работу с пользователями путем внедрения передовых компьютерных технологий;  7.  обеспечить сохранность и рациональное использование фонда программных средств и материалов. </vt:lpstr>
      <vt:lpstr>НАПРАВЛЕНИЯ ДЕЯТЕЛЬНОСТИ МЕДИАТЕКИ  1. Создание банка педагогической информации как основы единой информационной сети детского сада.  2. Оказание методической консультационной помощи педагогам, родителям в получении информации из медиатеки.  3. Создание условий в получении информации о педагогической и методической литературе, о новых средствах обучения через электронные каталоги, а также возможность просмотреть и отобрать средства воспитания и развития воспитанников.  4. Оказание практической помощи педагогам при освоении информационно- коммуникативных технологий и цифровых образовательных ресурсов на базе медиатеки детского сада.  5. Создание условий сотрудникам детского сада, родителям для чтения книг, периодики, просмотра видеозаписей, работы с компьютерными программами и цифровыми образовательными ресурсами.</vt:lpstr>
      <vt:lpstr>ИСПОЛЬЗОВАНИЕ МЕДИАТЕКИ В ОБРАЗОВАТЕЛЬНОМ ПРОЦЕССЕ  В медиатеке участники образовательного процесса учатся:  - работать с различными носителями информации;  - работать с компьютерными банками данных, справочными и энциклопедическими изданиями;  - создавать и поддерживать web-странички, наполнять их новой информацией и приобретая полезный практический опыт работы с новыми информационными технологиями;  - получать информацию о педагогической и методической литературе, новых средствах обучения и их использования;  - индивидуально просматривать, оценивать и отбирать информацию; - связываться с педагогами других городов, стран и работать над совместными телекоммуникационными проектами. </vt:lpstr>
      <vt:lpstr>   СОСТАВ ИНФОРМАЦИОННЫХ И ТЕХНИЧЕСКИХ СРЕДСТВ  Поскольку медиатека выполняет широкие функции в информационно-педагогическом обеспечении педагогического коллектива, состав ее информационных и технических средств должен быть разнообразен. </vt:lpstr>
      <vt:lpstr>СТРУКТУРА ОНЛАЙН-МЕДИАТЕКИ</vt:lpstr>
      <vt:lpstr>ОФОРМЛЕНИЕ ОНЛАЙН-МЕДИАТЕКИ</vt:lpstr>
      <vt:lpstr>ОФОРМЛЕНИЕ ОНЛАЙН-МЕДИАТЕКИ</vt:lpstr>
      <vt:lpstr>ЗАКЛЮЧЕНИЕ   Таким образом, медиатека удовлетворяет потребности педагогического коллектива, воспитанников, родителей (законных представителей), в оперативном предоставлении педагогической информации, сведений об образовательном процессе ДОУ, каталогов методических информационных материалов, баз данных, нормативно-правовых документов, внедрения форм дистанционного обучения и новых информационных технологий, цифровых образовательных ресурсов и использования глобальных сетей Интернета.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педагогов: «Медиатека в ДОУ»</dc:title>
  <dc:creator>воспитатель6</dc:creator>
  <cp:lastModifiedBy>1</cp:lastModifiedBy>
  <cp:revision>18</cp:revision>
  <dcterms:created xsi:type="dcterms:W3CDTF">2020-09-24T14:10:49Z</dcterms:created>
  <dcterms:modified xsi:type="dcterms:W3CDTF">2020-09-27T15:14:02Z</dcterms:modified>
</cp:coreProperties>
</file>